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3737"/>
      </p:ext>
    </p:extLst>
  </p:cSld>
  <p:clrMapOvr>
    <a:masterClrMapping/>
  </p:clrMapOvr>
  <p:transition spd="slow" advClick="0" advTm="1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2542"/>
      </p:ext>
    </p:extLst>
  </p:cSld>
  <p:clrMapOvr>
    <a:masterClrMapping/>
  </p:clrMapOvr>
  <p:transition spd="slow" advClick="0" advTm="1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8303"/>
      </p:ext>
    </p:extLst>
  </p:cSld>
  <p:clrMapOvr>
    <a:masterClrMapping/>
  </p:clrMapOvr>
  <p:transition spd="slow" advClick="0" advTm="1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08000"/>
      </p:ext>
    </p:extLst>
  </p:cSld>
  <p:clrMapOvr>
    <a:masterClrMapping/>
  </p:clrMapOvr>
  <p:transition spd="slow" advClick="0" advTm="1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3507"/>
      </p:ext>
    </p:extLst>
  </p:cSld>
  <p:clrMapOvr>
    <a:masterClrMapping/>
  </p:clrMapOvr>
  <p:transition spd="slow" advClick="0" advTm="1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0260"/>
      </p:ext>
    </p:extLst>
  </p:cSld>
  <p:clrMapOvr>
    <a:masterClrMapping/>
  </p:clrMapOvr>
  <p:transition spd="slow" advClick="0" advTm="1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6670"/>
      </p:ext>
    </p:extLst>
  </p:cSld>
  <p:clrMapOvr>
    <a:masterClrMapping/>
  </p:clrMapOvr>
  <p:transition spd="slow" advClick="0" advTm="1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2892"/>
      </p:ext>
    </p:extLst>
  </p:cSld>
  <p:clrMapOvr>
    <a:masterClrMapping/>
  </p:clrMapOvr>
  <p:transition spd="slow" advClick="0" advTm="1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992"/>
      </p:ext>
    </p:extLst>
  </p:cSld>
  <p:clrMapOvr>
    <a:masterClrMapping/>
  </p:clrMapOvr>
  <p:transition spd="slow" advClick="0" advTm="1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082"/>
      </p:ext>
    </p:extLst>
  </p:cSld>
  <p:clrMapOvr>
    <a:masterClrMapping/>
  </p:clrMapOvr>
  <p:transition spd="slow" advClick="0" advTm="1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3478"/>
      </p:ext>
    </p:extLst>
  </p:cSld>
  <p:clrMapOvr>
    <a:masterClrMapping/>
  </p:clrMapOvr>
  <p:transition spd="slow" advClick="0" advTm="1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3431"/>
      </p:ext>
    </p:extLst>
  </p:cSld>
  <p:clrMapOvr>
    <a:masterClrMapping/>
  </p:clrMapOvr>
  <p:transition spd="slow" advClick="0" advTm="1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8185"/>
      </p:ext>
    </p:extLst>
  </p:cSld>
  <p:clrMapOvr>
    <a:masterClrMapping/>
  </p:clrMapOvr>
  <p:transition spd="slow" advClick="0" advTm="1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30903"/>
      </p:ext>
    </p:extLst>
  </p:cSld>
  <p:clrMapOvr>
    <a:masterClrMapping/>
  </p:clrMapOvr>
  <p:transition spd="slow" advClick="0" advTm="1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5267"/>
      </p:ext>
    </p:extLst>
  </p:cSld>
  <p:clrMapOvr>
    <a:masterClrMapping/>
  </p:clrMapOvr>
  <p:transition spd="slow" advClick="0" advTm="1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5319"/>
      </p:ext>
    </p:extLst>
  </p:cSld>
  <p:clrMapOvr>
    <a:masterClrMapping/>
  </p:clrMapOvr>
  <p:transition spd="slow" advClick="0" advTm="1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5803"/>
      </p:ext>
    </p:extLst>
  </p:cSld>
  <p:clrMapOvr>
    <a:masterClrMapping/>
  </p:clrMapOvr>
  <p:transition spd="slow" advClick="0" advTm="1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BED7E5-BDFD-4BA0-8975-9FE719AC497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A374-73C9-4732-BE73-5B5CB06E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1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 advClick="0" advTm="11000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532" y="941560"/>
            <a:ext cx="5232904" cy="4626321"/>
          </a:xfrm>
        </p:spPr>
        <p:txBody>
          <a:bodyPr/>
          <a:lstStyle/>
          <a:p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DİLİMİZİN ZENGİNLİKLERİ :</a:t>
            </a:r>
            <a:b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MİLLİ MÜCADELE </a:t>
            </a:r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SÖZLÜĞÜ</a:t>
            </a:r>
            <a:b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					</a:t>
            </a:r>
            <a:r>
              <a:rPr lang="tr-TR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Deniz EROĞLU</a:t>
            </a:r>
            <a:br>
              <a:rPr lang="tr-TR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						Tarih Öğretmeni</a:t>
            </a:r>
            <a:endParaRPr lang="en-US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352425"/>
            <a:ext cx="5482911" cy="6153150"/>
          </a:xfrm>
          <a:prstGeom prst="rect">
            <a:avLst/>
          </a:prstGeom>
        </p:spPr>
      </p:pic>
      <p:pic>
        <p:nvPicPr>
          <p:cNvPr id="3" name="Çanakkale Türküsü Enstrumental  Fon Müziğ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61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4812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. </a:t>
            </a:r>
            <a:r>
              <a:rPr lang="en-US" b="1" i="1" dirty="0" err="1">
                <a:latin typeface="Comic Sans MS" panose="030F0702030302020204" pitchFamily="66" charset="0"/>
              </a:rPr>
              <a:t>sıfat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özgür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Fikri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hür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irfanı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hür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vicdanı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hür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şairim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Tevfik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Fikret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>
                <a:latin typeface="Comic Sans MS" panose="030F0702030302020204" pitchFamily="66" charset="0"/>
              </a:rPr>
              <a:t>zarf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Özgür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biçimde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HÜR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99076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ısla:hı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iyileştirme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      </a:t>
            </a:r>
            <a:r>
              <a:rPr lang="en-US" b="1" i="1" dirty="0" err="1">
                <a:latin typeface="Comic Sans MS" panose="030F0702030302020204" pitchFamily="66" charset="0"/>
              </a:rPr>
              <a:t>Cezaevlerinin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ıslahı</a:t>
            </a:r>
            <a:r>
              <a:rPr lang="en-US" b="1" i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hayvan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bitki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türünden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daha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iyi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verim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alabilmek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amacıyla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yapılan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işlem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      </a:t>
            </a:r>
            <a:r>
              <a:rPr lang="en-US" b="1" i="1" dirty="0" err="1">
                <a:latin typeface="Comic Sans MS" panose="030F0702030302020204" pitchFamily="66" charset="0"/>
              </a:rPr>
              <a:t>Tohum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ıslah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istasyonu</a:t>
            </a:r>
            <a:r>
              <a:rPr lang="en-US" b="1" i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ISLAH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65913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istikla:li</a:t>
            </a:r>
            <a:r>
              <a:rPr lang="en-US" b="1" i="1" dirty="0">
                <a:latin typeface="Comic Sans MS" panose="030F0702030302020204" pitchFamily="66" charset="0"/>
              </a:rPr>
              <a:t>, l </a:t>
            </a:r>
            <a:r>
              <a:rPr lang="en-US" b="1" i="1" dirty="0" err="1">
                <a:latin typeface="Comic Sans MS" panose="030F0702030302020204" pitchFamily="66" charset="0"/>
              </a:rPr>
              <a:t>ince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okunur</a:t>
            </a:r>
            <a:r>
              <a:rPr lang="en-US" b="1" i="1" dirty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bağımsızlık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>
                <a:latin typeface="Comic Sans MS" panose="030F0702030302020204" pitchFamily="66" charset="0"/>
              </a:rPr>
              <a:t>Bu </a:t>
            </a:r>
            <a:r>
              <a:rPr lang="en-US" b="1" i="1" dirty="0" err="1">
                <a:latin typeface="Comic Sans MS" panose="030F0702030302020204" pitchFamily="66" charset="0"/>
              </a:rPr>
              <a:t>eser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Türk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milletinin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hürriyet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istiklal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fikrinin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layemut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abidesidir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Atatürk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ST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KLAL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8497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723" y="660903"/>
            <a:ext cx="5195997" cy="5150667"/>
          </a:xfrm>
        </p:spPr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janda'rma</a:t>
            </a:r>
            <a:r>
              <a:rPr lang="en-US" b="1" i="1" dirty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askerlik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Yurt </a:t>
            </a:r>
            <a:r>
              <a:rPr lang="en-US" b="1" dirty="0" err="1">
                <a:latin typeface="Comic Sans MS" panose="030F0702030302020204" pitchFamily="66" charset="0"/>
              </a:rPr>
              <a:t>içinde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genel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güvenliği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kamu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düzenini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korumakla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görevli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yasa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nizamların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koyduğu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hükümlerin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yürütülmesini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bunlara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dayanan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hükûmet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emirlerinin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yerine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getirilmesini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sağlayan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silahlı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askerî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kuvvet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askerlik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Bu </a:t>
            </a:r>
            <a:r>
              <a:rPr lang="en-US" b="1" dirty="0" err="1">
                <a:latin typeface="Comic Sans MS" panose="030F0702030302020204" pitchFamily="66" charset="0"/>
              </a:rPr>
              <a:t>kuvvette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görevli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kimse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3. </a:t>
            </a:r>
            <a:r>
              <a:rPr lang="en-US" b="1" i="1" dirty="0" err="1">
                <a:latin typeface="Comic Sans MS" panose="030F0702030302020204" pitchFamily="66" charset="0"/>
              </a:rPr>
              <a:t>sıfat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mecaz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Açıkgöz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olan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567" y="3129280"/>
            <a:ext cx="4121450" cy="2895599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JANDARMA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03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nitelik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Cenap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Şehabeddin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Bey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şiiri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nazımdan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ayrı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keyfiyet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telakki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ediyor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Yahya</a:t>
            </a:r>
            <a:r>
              <a:rPr lang="en-US" b="1" dirty="0">
                <a:latin typeface="Comic Sans MS" panose="030F0702030302020204" pitchFamily="66" charset="0"/>
              </a:rPr>
              <a:t> Kemal </a:t>
            </a:r>
            <a:r>
              <a:rPr lang="en-US" b="1" dirty="0" err="1">
                <a:latin typeface="Comic Sans MS" panose="030F0702030302020204" pitchFamily="66" charset="0"/>
              </a:rPr>
              <a:t>Beyatlı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durum: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Böyle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keyfiyet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vukuunda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akıbetiniz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mutlaka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ölüm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olacaktır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Attilâ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İlhan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KEYF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3482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liya:kat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kimsenin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kendisine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iş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verilmeye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uygunluk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yaraşırlık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durumu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değim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latin typeface="Comic Sans MS" panose="030F0702030302020204" pitchFamily="66" charset="0"/>
              </a:rPr>
              <a:t/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Liyakat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namusa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dayanan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zenginliğe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düşman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değilim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Mehmet Kaplan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yeterlilik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>
                <a:latin typeface="Comic Sans MS" panose="030F0702030302020204" pitchFamily="66" charset="0"/>
              </a:rPr>
              <a:t>Her </a:t>
            </a:r>
            <a:r>
              <a:rPr lang="en-US" b="1" i="1" dirty="0" err="1">
                <a:latin typeface="Comic Sans MS" panose="030F0702030302020204" pitchFamily="66" charset="0"/>
              </a:rPr>
              <a:t>birimiz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kendi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liyakatimize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göre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üzerimize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vazife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almalıyız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Yakup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Kadri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Karaosmanoğlu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YAKAT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4958731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toplum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bilimi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uygarlık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medeniyetten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öbürüne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geçerken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kaybolan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şeylerin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yanı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başında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gerçek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saltanatlar</a:t>
            </a:r>
            <a:r>
              <a:rPr lang="en-US" b="1" i="1" dirty="0">
                <a:latin typeface="Comic Sans MS" panose="030F0702030302020204" pitchFamily="66" charset="0"/>
              </a:rPr>
              <a:t> da </a:t>
            </a:r>
            <a:r>
              <a:rPr lang="en-US" b="1" i="1" dirty="0" err="1">
                <a:latin typeface="Comic Sans MS" panose="030F0702030302020204" pitchFamily="66" charset="0"/>
              </a:rPr>
              <a:t>vardır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Hasan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Âli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Yücel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797" y="3129280"/>
            <a:ext cx="3913220" cy="2895599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MEDEN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058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na:zır</a:t>
            </a:r>
            <a:r>
              <a:rPr lang="en-US" b="1" i="1" dirty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latin typeface="Comic Sans MS" panose="030F0702030302020204" pitchFamily="66" charset="0"/>
              </a:rPr>
              <a:t>sıfat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yere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doğru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bakan</a:t>
            </a:r>
            <a:r>
              <a:rPr lang="en-US" b="1" dirty="0">
                <a:latin typeface="Comic Sans MS" panose="030F0702030302020204" pitchFamily="66" charset="0"/>
              </a:rPr>
              <a:t> (</a:t>
            </a:r>
            <a:r>
              <a:rPr lang="en-US" b="1" dirty="0" err="1">
                <a:latin typeface="Comic Sans MS" panose="030F0702030302020204" pitchFamily="66" charset="0"/>
              </a:rPr>
              <a:t>ev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oda</a:t>
            </a:r>
            <a:r>
              <a:rPr lang="en-US" b="1" dirty="0">
                <a:latin typeface="Comic Sans MS" panose="030F0702030302020204" pitchFamily="66" charset="0"/>
              </a:rPr>
              <a:t> vb.):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Küçük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fakat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çok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şirin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oda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gölgelik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denize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nazır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Haldun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Taner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bakan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Eski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nazırlardan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birisine</a:t>
            </a:r>
            <a:r>
              <a:rPr lang="en-US" b="1" i="1" dirty="0">
                <a:latin typeface="Comic Sans MS" panose="030F0702030302020204" pitchFamily="66" charset="0"/>
              </a:rPr>
              <a:t> ilk </a:t>
            </a:r>
            <a:r>
              <a:rPr lang="en-US" b="1" i="1" dirty="0" err="1">
                <a:latin typeface="Comic Sans MS" panose="030F0702030302020204" pitchFamily="66" charset="0"/>
              </a:rPr>
              <a:t>defa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burada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rastladım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Aka </a:t>
            </a:r>
            <a:r>
              <a:rPr lang="en-US" b="1" dirty="0" err="1">
                <a:latin typeface="Comic Sans MS" panose="030F0702030302020204" pitchFamily="66" charset="0"/>
              </a:rPr>
              <a:t>Gündüz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NAZIR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5668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askerlik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ordugâ:hı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Ordunun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konakladığı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Komanova'ya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giden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derenin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içinde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ordugâh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kurduk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Ömer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Seyfettin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ORDUGÂH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16087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6251558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gelenek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Allah'a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şükür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Türk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halkı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kendi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diline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dinine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örf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âdetlerine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hâlâ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bağlıdır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Mehmet Kaplan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ÖRF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37651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çokluk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ahva:li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Durumlar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hâller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vaziyetler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Ey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Türk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istikbalinin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evladı</a:t>
            </a:r>
            <a:r>
              <a:rPr lang="en-US" b="1" i="1" dirty="0">
                <a:latin typeface="Comic Sans MS" panose="030F0702030302020204" pitchFamily="66" charset="0"/>
              </a:rPr>
              <a:t>! </a:t>
            </a:r>
            <a:r>
              <a:rPr lang="en-US" b="1" i="1" dirty="0" err="1">
                <a:latin typeface="Comic Sans MS" panose="030F0702030302020204" pitchFamily="66" charset="0"/>
              </a:rPr>
              <a:t>İşte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bu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ahval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şerait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içinde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dahi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vazifen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Türk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istiklal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cumhuriyetini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kurtarmaktır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Atatürk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Davranışlar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Olaylar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Agâh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Bey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dünya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ahvalinden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habersiz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Refik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Halit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Karay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AHVAL</a:t>
            </a:r>
            <a:endParaRPr lang="en-US" sz="4400" dirty="0">
              <a:latin typeface="Comic Sans MS" panose="030F0702030302020204" pitchFamily="66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884693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7111637" cy="4572000"/>
          </a:xfrm>
        </p:spPr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pa:yitaht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başkent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Ertesi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gün</a:t>
            </a:r>
            <a:r>
              <a:rPr lang="en-US" b="1" i="1" dirty="0">
                <a:latin typeface="Comic Sans MS" panose="030F0702030302020204" pitchFamily="66" charset="0"/>
              </a:rPr>
              <a:t> Konya </a:t>
            </a:r>
            <a:r>
              <a:rPr lang="en-US" b="1" i="1" dirty="0" err="1">
                <a:latin typeface="Comic Sans MS" panose="030F0702030302020204" pitchFamily="66" charset="0"/>
              </a:rPr>
              <a:t>ovalarından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payitahta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uzaklardaki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İstanbul'un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yüksek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mavi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gölgesine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doğru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süratle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geçiyorduk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Hamdullah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Suphi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Tanrıöver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PAY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TAHT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6473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6948675" cy="457200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(I):</a:t>
            </a:r>
            <a:r>
              <a:rPr lang="en-US" b="1" dirty="0">
                <a:latin typeface="Comic Sans MS" panose="030F0702030302020204" pitchFamily="66" charset="0"/>
              </a:rPr>
              <a:t/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Parlamentoda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itimat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reyi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alamayan</a:t>
            </a:r>
            <a:r>
              <a:rPr lang="en-US" b="1" i="1" dirty="0">
                <a:latin typeface="Comic Sans MS" panose="030F0702030302020204" pitchFamily="66" charset="0"/>
              </a:rPr>
              <a:t> her </a:t>
            </a:r>
            <a:r>
              <a:rPr lang="en-US" b="1" i="1" dirty="0" err="1">
                <a:latin typeface="Comic Sans MS" panose="030F0702030302020204" pitchFamily="66" charset="0"/>
              </a:rPr>
              <a:t>hükûmet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şüphesiz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istifa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etmek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zorunda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kalacaktır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Yakup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Kadri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Karaosmanoğlu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Düşünce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görüş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fikir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Vicdanları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baş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başa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düşünüp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sonra</a:t>
            </a:r>
            <a:r>
              <a:rPr lang="en-US" b="1" i="1" dirty="0">
                <a:latin typeface="Comic Sans MS" panose="030F0702030302020204" pitchFamily="66" charset="0"/>
              </a:rPr>
              <a:t> da </a:t>
            </a:r>
            <a:r>
              <a:rPr lang="en-US" b="1" i="1" dirty="0" err="1">
                <a:latin typeface="Comic Sans MS" panose="030F0702030302020204" pitchFamily="66" charset="0"/>
              </a:rPr>
              <a:t>aralarında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müşavere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ederek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reylerini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bildireceklerdi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Tarık </a:t>
            </a:r>
            <a:r>
              <a:rPr lang="en-US" b="1" dirty="0" err="1">
                <a:latin typeface="Comic Sans MS" panose="030F0702030302020204" pitchFamily="66" charset="0"/>
              </a:rPr>
              <a:t>Buğra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REY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38019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7066370" cy="457200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askerlik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Çoğunlukla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askerî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birliklere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verilen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yazı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işlemeli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kenarları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saçaklı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gönderli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bayrak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denizcilik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Gemilerin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sağ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yanı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tarih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Osmanlı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yönetim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teşkilatında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ilden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küçük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ilçeden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büyük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olan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beyin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hanedan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mensubunun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idaresine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verilen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yönetim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birimi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mutasarrıflık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liva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SANCAK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5428927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6568430" cy="4572000"/>
          </a:xfrm>
        </p:spPr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 smtClean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çokluk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şüheda</a:t>
            </a:r>
            <a:r>
              <a:rPr lang="en-US" b="1" i="1" dirty="0">
                <a:latin typeface="Comic Sans MS" panose="030F0702030302020204" pitchFamily="66" charset="0"/>
              </a:rPr>
              <a:t>:),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Şehitler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Şüheda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fışkıracak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toprağı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sıksan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şüheda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Mehmet </a:t>
            </a:r>
            <a:r>
              <a:rPr lang="en-US" b="1" dirty="0" err="1">
                <a:latin typeface="Comic Sans MS" panose="030F0702030302020204" pitchFamily="66" charset="0"/>
              </a:rPr>
              <a:t>Akif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Ersoy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ŞÜHEDA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43233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6849087" cy="4572000"/>
          </a:xfrm>
        </p:spPr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terakki</a:t>
            </a:r>
            <a:r>
              <a:rPr lang="en-US" b="1" i="1" dirty="0">
                <a:latin typeface="Comic Sans MS" panose="030F0702030302020204" pitchFamily="66" charset="0"/>
              </a:rPr>
              <a:t>:),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İlerleme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yükselme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gelişme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felsefe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latin typeface="Comic Sans MS" panose="030F0702030302020204" pitchFamily="66" charset="0"/>
              </a:rPr>
              <a:t>ilerleme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 err="1">
                <a:latin typeface="Comic Sans MS" panose="030F0702030302020204" pitchFamily="66" charset="0"/>
              </a:rPr>
              <a:t>Memleketimiz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söz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konusu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dönemde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çok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büyük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terakki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gösterdi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TERAKK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2654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6840034" cy="4572000"/>
          </a:xfrm>
        </p:spPr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mantık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ilke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Dilenecek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insan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vaziyetine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gelmemek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işte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umde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budur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Falih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Rıfkı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Atay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UMDE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06754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506994"/>
            <a:ext cx="6640857" cy="5512806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üslu:bu</a:t>
            </a:r>
            <a:r>
              <a:rPr lang="en-US" b="1" i="1" dirty="0">
                <a:latin typeface="Comic Sans MS" panose="030F0702030302020204" pitchFamily="66" charset="0"/>
              </a:rPr>
              <a:t>, l </a:t>
            </a:r>
            <a:r>
              <a:rPr lang="en-US" b="1" i="1" dirty="0" err="1">
                <a:latin typeface="Comic Sans MS" panose="030F0702030302020204" pitchFamily="66" charset="0"/>
              </a:rPr>
              <a:t>ince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okunur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tarz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Akşam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içinde</a:t>
            </a:r>
            <a:r>
              <a:rPr lang="en-US" b="1" i="1" dirty="0">
                <a:latin typeface="Comic Sans MS" panose="030F0702030302020204" pitchFamily="66" charset="0"/>
              </a:rPr>
              <a:t> en </a:t>
            </a:r>
            <a:r>
              <a:rPr lang="en-US" b="1" i="1" dirty="0" err="1">
                <a:latin typeface="Comic Sans MS" panose="030F0702030302020204" pitchFamily="66" charset="0"/>
              </a:rPr>
              <a:t>büyük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üstatların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eserleri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kadar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mükemmel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muhteşem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olan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tabiat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bize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eda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üslup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dersi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verir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Abdülhak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Şinasi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Hisar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edebiyat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Sanatçının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görüş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duyuş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anlayışındaki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kendine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özgü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anlatış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biçimi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r>
              <a:rPr lang="en-US" b="1" dirty="0" err="1">
                <a:latin typeface="Comic Sans MS" panose="030F0702030302020204" pitchFamily="66" charset="0"/>
              </a:rPr>
              <a:t>biçem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hava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stil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>
                <a:latin typeface="Comic Sans MS" panose="030F0702030302020204" pitchFamily="66" charset="0"/>
              </a:rPr>
              <a:t>Bu </a:t>
            </a:r>
            <a:r>
              <a:rPr lang="en-US" b="1" i="1" dirty="0" err="1">
                <a:latin typeface="Comic Sans MS" panose="030F0702030302020204" pitchFamily="66" charset="0"/>
              </a:rPr>
              <a:t>üslup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ruhumun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yazıma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akseden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hâletini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gösteriyor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Refik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Halit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Karay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ÜSLUP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970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315" y="1447800"/>
            <a:ext cx="6762938" cy="4572000"/>
          </a:xfrm>
        </p:spPr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sıfat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yurtsever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Onun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büyük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vatanperver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olması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için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açık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müspet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cidale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razı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olması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şarttı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Hamdullah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Suphi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Tanrıöver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963" y="3129280"/>
            <a:ext cx="4393054" cy="2895599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VATANPERVER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460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ya:ver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yardımcı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askerlik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►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emir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subayı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YAVER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7094349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disiplin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45" y="3246975"/>
            <a:ext cx="3860667" cy="2895599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ZAPTURAPT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1099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452673"/>
            <a:ext cx="5195997" cy="5567127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 </a:t>
            </a:r>
            <a:r>
              <a:rPr lang="en-US" sz="22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sz="2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milletin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belli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topluluğun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veya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bir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kuruluşun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simgesi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olarak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kullanılan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renk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biçimle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özelleştirilmiş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genellikle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dikdörtgen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biçiminde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kumaş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alem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      "</a:t>
            </a:r>
            <a:r>
              <a:rPr lang="en-US" sz="2200" b="1" i="1" dirty="0" err="1">
                <a:latin typeface="Comic Sans MS" panose="030F0702030302020204" pitchFamily="66" charset="0"/>
              </a:rPr>
              <a:t>Bayrakları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bayrak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yapan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üstündeki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kandır</a:t>
            </a:r>
            <a:r>
              <a:rPr lang="en-US" sz="2200" b="1" i="1" dirty="0">
                <a:latin typeface="Comic Sans MS" panose="030F0702030302020204" pitchFamily="66" charset="0"/>
              </a:rPr>
              <a:t> / </a:t>
            </a:r>
            <a:r>
              <a:rPr lang="en-US" sz="2200" b="1" i="1" dirty="0" err="1">
                <a:latin typeface="Comic Sans MS" panose="030F0702030302020204" pitchFamily="66" charset="0"/>
              </a:rPr>
              <a:t>Toprak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eğer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uğrunda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ölen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varsa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vatandır</a:t>
            </a:r>
            <a:r>
              <a:rPr lang="en-US" sz="2200" b="1" i="1" dirty="0">
                <a:latin typeface="Comic Sans MS" panose="030F0702030302020204" pitchFamily="66" charset="0"/>
              </a:rPr>
              <a:t>" - </a:t>
            </a:r>
            <a:r>
              <a:rPr lang="en-US" sz="2200" b="1" dirty="0" err="1">
                <a:latin typeface="Comic Sans MS" panose="030F0702030302020204" pitchFamily="66" charset="0"/>
              </a:rPr>
              <a:t>Mithat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Cemal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Kuntay</a:t>
            </a: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b="1" dirty="0">
                <a:latin typeface="Comic Sans MS" panose="030F0702030302020204" pitchFamily="66" charset="0"/>
              </a:rPr>
              <a:t>2. </a:t>
            </a:r>
            <a:r>
              <a:rPr lang="en-US" sz="2200" b="1" i="1" dirty="0" err="1">
                <a:latin typeface="Comic Sans MS" panose="030F0702030302020204" pitchFamily="66" charset="0"/>
              </a:rPr>
              <a:t>isim</a:t>
            </a:r>
            <a:r>
              <a:rPr lang="en-US" sz="2200" b="1" i="1" dirty="0">
                <a:latin typeface="Comic Sans MS" panose="030F0702030302020204" pitchFamily="66" charset="0"/>
              </a:rPr>
              <a:t>, </a:t>
            </a:r>
            <a:r>
              <a:rPr lang="en-US" sz="2200" b="1" i="1" dirty="0" err="1">
                <a:latin typeface="Comic Sans MS" panose="030F0702030302020204" pitchFamily="66" charset="0"/>
              </a:rPr>
              <a:t>eskimiş</a:t>
            </a:r>
            <a:r>
              <a:rPr lang="en-US" sz="2200" b="1" i="1" dirty="0">
                <a:latin typeface="Comic Sans MS" panose="030F0702030302020204" pitchFamily="66" charset="0"/>
              </a:rPr>
              <a:t> </a:t>
            </a:r>
            <a:r>
              <a:rPr lang="en-US" sz="2200" b="1" dirty="0" err="1">
                <a:latin typeface="Comic Sans MS" panose="030F0702030302020204" pitchFamily="66" charset="0"/>
              </a:rPr>
              <a:t>Gerektiğinde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indirilip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kaldırılan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açılıp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kapatılan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kol</a:t>
            </a:r>
            <a:r>
              <a:rPr lang="en-US" sz="2200" b="1" dirty="0">
                <a:latin typeface="Comic Sans MS" panose="030F0702030302020204" pitchFamily="66" charset="0"/>
              </a:rPr>
              <a:t>: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      "</a:t>
            </a:r>
            <a:r>
              <a:rPr lang="en-US" sz="2200" b="1" i="1" dirty="0" err="1">
                <a:latin typeface="Comic Sans MS" panose="030F0702030302020204" pitchFamily="66" charset="0"/>
              </a:rPr>
              <a:t>Yoldan</a:t>
            </a:r>
            <a:r>
              <a:rPr lang="en-US" sz="2200" b="1" i="1" dirty="0">
                <a:latin typeface="Comic Sans MS" panose="030F0702030302020204" pitchFamily="66" charset="0"/>
              </a:rPr>
              <a:t>, </a:t>
            </a:r>
            <a:r>
              <a:rPr lang="en-US" sz="2200" b="1" i="1" dirty="0" err="1">
                <a:latin typeface="Comic Sans MS" panose="030F0702030302020204" pitchFamily="66" charset="0"/>
              </a:rPr>
              <a:t>bayrağı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açık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bir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taksi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çevirdiler</a:t>
            </a:r>
            <a:r>
              <a:rPr lang="en-US" sz="2200" b="1" i="1" dirty="0">
                <a:latin typeface="Comic Sans MS" panose="030F0702030302020204" pitchFamily="66" charset="0"/>
              </a:rPr>
              <a:t>." - </a:t>
            </a:r>
            <a:r>
              <a:rPr lang="en-US" sz="2200" b="1" dirty="0" err="1">
                <a:latin typeface="Comic Sans MS" panose="030F0702030302020204" pitchFamily="66" charset="0"/>
              </a:rPr>
              <a:t>Mahmut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Yesari</a:t>
            </a: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b="1" dirty="0">
                <a:latin typeface="Comic Sans MS" panose="030F0702030302020204" pitchFamily="66" charset="0"/>
              </a:rPr>
              <a:t>3. </a:t>
            </a:r>
            <a:r>
              <a:rPr lang="en-US" sz="2200" b="1" i="1" dirty="0" err="1">
                <a:latin typeface="Comic Sans MS" panose="030F0702030302020204" pitchFamily="66" charset="0"/>
              </a:rPr>
              <a:t>isim</a:t>
            </a:r>
            <a:r>
              <a:rPr lang="en-US" sz="2200" b="1" i="1" dirty="0">
                <a:latin typeface="Comic Sans MS" panose="030F0702030302020204" pitchFamily="66" charset="0"/>
              </a:rPr>
              <a:t>, </a:t>
            </a:r>
            <a:r>
              <a:rPr lang="en-US" sz="2200" b="1" i="1" dirty="0" err="1">
                <a:latin typeface="Comic Sans MS" panose="030F0702030302020204" pitchFamily="66" charset="0"/>
              </a:rPr>
              <a:t>mecaz</a:t>
            </a:r>
            <a:r>
              <a:rPr lang="en-US" sz="2200" b="1" i="1" dirty="0">
                <a:latin typeface="Comic Sans MS" panose="030F0702030302020204" pitchFamily="66" charset="0"/>
              </a:rPr>
              <a:t> </a:t>
            </a:r>
            <a:r>
              <a:rPr lang="en-US" sz="2200" b="1" dirty="0">
                <a:latin typeface="Comic Sans MS" panose="030F0702030302020204" pitchFamily="66" charset="0"/>
              </a:rPr>
              <a:t>► </a:t>
            </a:r>
            <a:r>
              <a:rPr lang="en-US" sz="2200" b="1" dirty="0" err="1">
                <a:latin typeface="Comic Sans MS" panose="030F0702030302020204" pitchFamily="66" charset="0"/>
              </a:rPr>
              <a:t>öncü</a:t>
            </a:r>
            <a:r>
              <a:rPr lang="en-US" sz="2200" b="1" dirty="0">
                <a:latin typeface="Comic Sans MS" panose="030F0702030302020204" pitchFamily="66" charset="0"/>
              </a:rPr>
              <a:t>: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      "</a:t>
            </a:r>
            <a:r>
              <a:rPr lang="en-US" sz="2200" b="1" i="1" dirty="0" err="1">
                <a:latin typeface="Comic Sans MS" panose="030F0702030302020204" pitchFamily="66" charset="0"/>
              </a:rPr>
              <a:t>Yeni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bir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sanat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kuşağının</a:t>
            </a:r>
            <a:r>
              <a:rPr lang="en-US" sz="2200" b="1" i="1" dirty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bayrağıydı</a:t>
            </a:r>
            <a:r>
              <a:rPr lang="en-US" sz="2200" b="1" i="1" dirty="0">
                <a:latin typeface="Comic Sans MS" panose="030F0702030302020204" pitchFamily="66" charset="0"/>
              </a:rPr>
              <a:t> o." - </a:t>
            </a:r>
            <a:r>
              <a:rPr lang="en-US" sz="2200" b="1" dirty="0">
                <a:latin typeface="Comic Sans MS" panose="030F0702030302020204" pitchFamily="66" charset="0"/>
              </a:rPr>
              <a:t>Yusuf </a:t>
            </a:r>
            <a:r>
              <a:rPr lang="en-US" sz="2200" b="1" dirty="0" err="1">
                <a:latin typeface="Comic Sans MS" panose="030F0702030302020204" pitchFamily="66" charset="0"/>
              </a:rPr>
              <a:t>Ziya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Ortaç</a:t>
            </a: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b="1" dirty="0">
                <a:latin typeface="Comic Sans MS" panose="030F0702030302020204" pitchFamily="66" charset="0"/>
              </a:rPr>
              <a:t>4. </a:t>
            </a:r>
            <a:r>
              <a:rPr lang="en-US" sz="2200" b="1" i="1" dirty="0" err="1">
                <a:latin typeface="Comic Sans MS" panose="030F0702030302020204" pitchFamily="66" charset="0"/>
              </a:rPr>
              <a:t>isim</a:t>
            </a:r>
            <a:r>
              <a:rPr lang="en-US" sz="2200" b="1" i="1" dirty="0">
                <a:latin typeface="Comic Sans MS" panose="030F0702030302020204" pitchFamily="66" charset="0"/>
              </a:rPr>
              <a:t>, </a:t>
            </a:r>
            <a:r>
              <a:rPr lang="en-US" sz="2200" b="1" i="1" dirty="0" err="1">
                <a:latin typeface="Comic Sans MS" panose="030F0702030302020204" pitchFamily="66" charset="0"/>
              </a:rPr>
              <a:t>mecaz</a:t>
            </a:r>
            <a:r>
              <a:rPr lang="en-US" sz="2200" b="1" i="1" dirty="0">
                <a:latin typeface="Comic Sans MS" panose="030F0702030302020204" pitchFamily="66" charset="0"/>
              </a:rPr>
              <a:t> </a:t>
            </a:r>
            <a:r>
              <a:rPr lang="en-US" sz="2200" b="1" dirty="0" err="1">
                <a:latin typeface="Comic Sans MS" panose="030F0702030302020204" pitchFamily="66" charset="0"/>
              </a:rPr>
              <a:t>Benzerlerini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temsil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edebilecek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nitelikte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olan</a:t>
            </a:r>
            <a:r>
              <a:rPr lang="tr-TR" sz="2200" b="1" dirty="0">
                <a:latin typeface="Comic Sans MS" panose="030F0702030302020204" pitchFamily="66" charset="0"/>
              </a:rPr>
              <a:t>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    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BAYRAK</a:t>
            </a:r>
            <a:endParaRPr lang="en-US" sz="44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5619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58" y="967967"/>
            <a:ext cx="853205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tr-TR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EŞEKKÜRLER...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6801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cumhu:riyet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Milletin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egemenliği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kendi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elinde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tuttuğu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bunu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belirli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süreler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için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seçtiği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milletvekilleri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aracılığıyla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kullandığı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yönetim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biçimi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      </a:t>
            </a:r>
            <a:r>
              <a:rPr lang="en-US" b="1" i="1" dirty="0" err="1">
                <a:latin typeface="Comic Sans MS" panose="030F0702030302020204" pitchFamily="66" charset="0"/>
              </a:rPr>
              <a:t>Türkiye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Cumhuriyeti'nin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kurucusu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Atatürk'tür</a:t>
            </a:r>
            <a:r>
              <a:rPr lang="en-US" b="1" i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latin typeface="Comic Sans MS" panose="030F0702030302020204" pitchFamily="66" charset="0"/>
              </a:rPr>
              <a:t>cumhuriyet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altını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69" y="3129280"/>
            <a:ext cx="4374947" cy="2895599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CUMHUR</a:t>
            </a:r>
            <a:r>
              <a:rPr lang="tr-T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8870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497941"/>
            <a:ext cx="7111637" cy="552185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Zaman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dilimi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asır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kurun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vakit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Hayatın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çocukluk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gençlik</a:t>
            </a:r>
            <a:r>
              <a:rPr lang="en-US" b="1" dirty="0">
                <a:latin typeface="Comic Sans MS" panose="030F0702030302020204" pitchFamily="66" charset="0"/>
              </a:rPr>
              <a:t> vb. </a:t>
            </a:r>
            <a:r>
              <a:rPr lang="en-US" b="1" dirty="0" err="1">
                <a:latin typeface="Comic Sans MS" panose="030F0702030302020204" pitchFamily="66" charset="0"/>
              </a:rPr>
              <a:t>dönemlerinden</a:t>
            </a:r>
            <a:r>
              <a:rPr lang="en-US" b="1" dirty="0">
                <a:latin typeface="Comic Sans MS" panose="030F0702030302020204" pitchFamily="66" charset="0"/>
              </a:rPr>
              <a:t> her </a:t>
            </a:r>
            <a:r>
              <a:rPr lang="en-US" b="1" dirty="0" err="1">
                <a:latin typeface="Comic Sans MS" panose="030F0702030302020204" pitchFamily="66" charset="0"/>
              </a:rPr>
              <a:t>biri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r>
              <a:rPr lang="en-US" b="1" dirty="0" err="1">
                <a:latin typeface="Comic Sans MS" panose="030F0702030302020204" pitchFamily="66" charset="0"/>
              </a:rPr>
              <a:t>yaş</a:t>
            </a:r>
            <a:r>
              <a:rPr lang="en-US" b="1" dirty="0">
                <a:latin typeface="Comic Sans MS" panose="030F0702030302020204" pitchFamily="66" charset="0"/>
              </a:rPr>
              <a:t> (I):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Yazık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delikanlılık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çağını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çoktan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aşmıştır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şakaklarına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kır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düşmüştür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ayrıca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hastadır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Refik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Halit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Karay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Kendine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özgü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özellik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taşıyan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zaman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parçası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r>
              <a:rPr lang="en-US" b="1" dirty="0" err="1">
                <a:latin typeface="Comic Sans MS" panose="030F0702030302020204" pitchFamily="66" charset="0"/>
              </a:rPr>
              <a:t>ahit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asır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dönem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devir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Dünya</a:t>
            </a:r>
            <a:r>
              <a:rPr lang="en-US" b="1" i="1" dirty="0">
                <a:latin typeface="Comic Sans MS" panose="030F0702030302020204" pitchFamily="66" charset="0"/>
              </a:rPr>
              <a:t> atom </a:t>
            </a:r>
            <a:r>
              <a:rPr lang="en-US" b="1" i="1" dirty="0" err="1">
                <a:latin typeface="Comic Sans MS" panose="030F0702030302020204" pitchFamily="66" charset="0"/>
              </a:rPr>
              <a:t>çağında</a:t>
            </a:r>
            <a:r>
              <a:rPr lang="en-US" b="1" i="1" dirty="0">
                <a:latin typeface="Comic Sans MS" panose="030F0702030302020204" pitchFamily="66" charset="0"/>
              </a:rPr>
              <a:t>, biz </a:t>
            </a:r>
            <a:r>
              <a:rPr lang="en-US" b="1" i="1" dirty="0" err="1">
                <a:latin typeface="Comic Sans MS" panose="030F0702030302020204" pitchFamily="66" charset="0"/>
              </a:rPr>
              <a:t>hâlâ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medeniyet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kavgası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içindeyiz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Falih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Rıfkı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Atay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4. 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Tarihin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ayrıldığı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dört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büyük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bölümden</a:t>
            </a:r>
            <a:r>
              <a:rPr lang="en-US" b="1" dirty="0">
                <a:latin typeface="Comic Sans MS" panose="030F0702030302020204" pitchFamily="66" charset="0"/>
              </a:rPr>
              <a:t> her </a:t>
            </a:r>
            <a:r>
              <a:rPr lang="en-US" b="1" dirty="0" err="1">
                <a:latin typeface="Comic Sans MS" panose="030F0702030302020204" pitchFamily="66" charset="0"/>
              </a:rPr>
              <a:t>biri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      İlk </a:t>
            </a:r>
            <a:r>
              <a:rPr lang="en-US" b="1" i="1" dirty="0" err="1">
                <a:latin typeface="Comic Sans MS" panose="030F0702030302020204" pitchFamily="66" charset="0"/>
              </a:rPr>
              <a:t>Çağ</a:t>
            </a:r>
            <a:r>
              <a:rPr lang="en-US" b="1" i="1" dirty="0">
                <a:latin typeface="Comic Sans MS" panose="030F0702030302020204" pitchFamily="66" charset="0"/>
              </a:rPr>
              <a:t>. </a:t>
            </a:r>
            <a:r>
              <a:rPr lang="en-US" b="1" i="1" dirty="0" err="1">
                <a:latin typeface="Comic Sans MS" panose="030F0702030302020204" pitchFamily="66" charset="0"/>
              </a:rPr>
              <a:t>Orta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Çağ</a:t>
            </a:r>
            <a:r>
              <a:rPr lang="en-US" b="1" i="1" dirty="0">
                <a:latin typeface="Comic Sans MS" panose="030F0702030302020204" pitchFamily="66" charset="0"/>
              </a:rPr>
              <a:t>. </a:t>
            </a:r>
            <a:r>
              <a:rPr lang="en-US" b="1" i="1" dirty="0" err="1">
                <a:latin typeface="Comic Sans MS" panose="030F0702030302020204" pitchFamily="66" charset="0"/>
              </a:rPr>
              <a:t>Yeni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 smtClean="0">
                <a:latin typeface="Comic Sans MS" panose="030F0702030302020204" pitchFamily="66" charset="0"/>
              </a:rPr>
              <a:t>Çağ</a:t>
            </a:r>
            <a:r>
              <a:rPr lang="tr-TR" b="1" i="1" dirty="0" smtClean="0">
                <a:latin typeface="Comic Sans MS" panose="030F0702030302020204" pitchFamily="66" charset="0"/>
              </a:rPr>
              <a:t>.</a:t>
            </a:r>
            <a:r>
              <a:rPr lang="en-US" b="1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>
                <a:latin typeface="Comic Sans MS" panose="030F0702030302020204" pitchFamily="66" charset="0"/>
              </a:rPr>
              <a:t>Yakın </a:t>
            </a:r>
            <a:r>
              <a:rPr lang="en-US" b="1" i="1" dirty="0" err="1">
                <a:latin typeface="Comic Sans MS" panose="030F0702030302020204" pitchFamily="66" charset="0"/>
              </a:rPr>
              <a:t>Çağ</a:t>
            </a:r>
            <a:r>
              <a:rPr lang="en-US" b="1" i="1" dirty="0" smtClean="0">
                <a:latin typeface="Comic Sans MS" panose="030F0702030302020204" pitchFamily="66" charset="0"/>
              </a:rPr>
              <a:t>..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5. 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jeoloji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katmanın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oluştuğu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süre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6. </a:t>
            </a:r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mecaz</a:t>
            </a:r>
            <a:r>
              <a:rPr lang="en-US" b="1" i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şeyin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elverişli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uygun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zamanı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ÇAĞ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636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çokluk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Devletler</a:t>
            </a:r>
            <a:r>
              <a:rPr 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US" b="1" dirty="0" err="1">
                <a:latin typeface="Comic Sans MS" panose="030F0702030302020204" pitchFamily="66" charset="0"/>
              </a:rPr>
              <a:t>Hemen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bütün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harpleri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açan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İngiltere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iştirâke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mecbur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olduğu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harplerde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düvel-i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sâire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gibi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hareket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etmez</a:t>
            </a:r>
            <a:r>
              <a:rPr lang="en-US" b="1" dirty="0">
                <a:latin typeface="Comic Sans MS" panose="030F0702030302020204" pitchFamily="66" charset="0"/>
              </a:rPr>
              <a:t> (</a:t>
            </a:r>
            <a:r>
              <a:rPr lang="en-US" b="1" dirty="0" err="1">
                <a:latin typeface="Comic Sans MS" panose="030F0702030302020204" pitchFamily="66" charset="0"/>
              </a:rPr>
              <a:t>Cenap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Şahâbeddin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DÜVEL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40700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952" y="760491"/>
            <a:ext cx="5195997" cy="5123507"/>
          </a:xfrm>
        </p:spPr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esa:ret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tutsaklık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Esaretimin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geri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kalan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müddetini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bu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ümitle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geçirmeye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başladım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Ahmet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Midhat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Efendi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boyunduruk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latin typeface="Comic Sans MS" panose="030F0702030302020204" pitchFamily="66" charset="0"/>
              </a:rPr>
              <a:t/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İlim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teknik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bugün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insanı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tabiatın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esaretinden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kurtaran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çeşitli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vasıtalar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icat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etmiştir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Mehmet Kaplan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mecaz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Hâkimiyet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altında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bulunma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ESARET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17731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(</a:t>
            </a:r>
            <a:r>
              <a:rPr lang="en-US" b="1" i="1" dirty="0" err="1">
                <a:latin typeface="Comic Sans MS" panose="030F0702030302020204" pitchFamily="66" charset="0"/>
              </a:rPr>
              <a:t>fera:set</a:t>
            </a:r>
            <a:r>
              <a:rPr lang="en-US" b="1" i="1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ruh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bilimi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anlayış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Diplomatça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ferasetle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söylemek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istediğini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anlayıveriyordum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>
                <a:latin typeface="Comic Sans MS" panose="030F0702030302020204" pitchFamily="66" charset="0"/>
              </a:rPr>
              <a:t>Aka </a:t>
            </a:r>
            <a:r>
              <a:rPr lang="en-US" b="1" dirty="0" err="1">
                <a:latin typeface="Comic Sans MS" panose="030F0702030302020204" pitchFamily="66" charset="0"/>
              </a:rPr>
              <a:t>Gündüz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2. 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isim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►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zekâ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FERASET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5673895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eskimiş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coğrafya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batı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GARP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i="1" dirty="0" err="1">
                <a:latin typeface="Comic Sans MS" panose="030F0702030302020204" pitchFamily="66" charset="0"/>
              </a:rPr>
              <a:t>isim</a:t>
            </a:r>
            <a:r>
              <a:rPr lang="en-US" b="1" i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özel</a:t>
            </a:r>
            <a:r>
              <a:rPr lang="en-US" b="1" i="1" dirty="0">
                <a:latin typeface="Comic Sans MS" panose="030F0702030302020204" pitchFamily="66" charset="0"/>
              </a:rPr>
              <a:t>, (</a:t>
            </a:r>
            <a:r>
              <a:rPr lang="en-US" b="1" i="1" dirty="0" err="1">
                <a:latin typeface="Comic Sans MS" panose="030F0702030302020204" pitchFamily="66" charset="0"/>
              </a:rPr>
              <a:t>garbı</a:t>
            </a:r>
            <a:r>
              <a:rPr lang="en-US" b="1" i="1" dirty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Batı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latin typeface="Comic Sans MS" panose="030F0702030302020204" pitchFamily="66" charset="0"/>
              </a:rPr>
              <a:t/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      "</a:t>
            </a:r>
            <a:r>
              <a:rPr lang="en-US" b="1" i="1" dirty="0" err="1">
                <a:latin typeface="Comic Sans MS" panose="030F0702030302020204" pitchFamily="66" charset="0"/>
              </a:rPr>
              <a:t>Beni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körü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körüne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bir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Garp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medeniyetinin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âşıkı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zannetmeyiniz</a:t>
            </a:r>
            <a:r>
              <a:rPr lang="en-US" b="1" i="1" dirty="0">
                <a:latin typeface="Comic Sans MS" panose="030F0702030302020204" pitchFamily="66" charset="0"/>
              </a:rPr>
              <a:t>." - </a:t>
            </a:r>
            <a:r>
              <a:rPr lang="en-US" b="1" dirty="0" err="1">
                <a:latin typeface="Comic Sans MS" panose="030F0702030302020204" pitchFamily="66" charset="0"/>
              </a:rPr>
              <a:t>Peyami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Safa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GARP</a:t>
            </a:r>
            <a:endParaRPr lang="en-US" sz="44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5564"/>
      </p:ext>
    </p:extLst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237</Words>
  <Application>Microsoft Office PowerPoint</Application>
  <PresentationFormat>Widescreen</PresentationFormat>
  <Paragraphs>113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Comic Sans MS</vt:lpstr>
      <vt:lpstr>Wingdings 3</vt:lpstr>
      <vt:lpstr>Ion</vt:lpstr>
      <vt:lpstr>DİLİMİZİN ZENGİNLİKLERİ :   MİLLİ MÜCADELE SÖZLÜĞÜ        Deniz EROĞLU        Tarih Öğretmeni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MİLLİ MÜCADELE SÖZLÜĞÜ</dc:title>
  <dc:creator>DELL</dc:creator>
  <cp:lastModifiedBy>DELL</cp:lastModifiedBy>
  <cp:revision>21</cp:revision>
  <dcterms:created xsi:type="dcterms:W3CDTF">2025-03-16T13:42:07Z</dcterms:created>
  <dcterms:modified xsi:type="dcterms:W3CDTF">2025-03-16T21:29:39Z</dcterms:modified>
</cp:coreProperties>
</file>